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0" r:id="rId3"/>
    <p:sldId id="276" r:id="rId4"/>
    <p:sldId id="278" r:id="rId5"/>
    <p:sldId id="277" r:id="rId6"/>
    <p:sldId id="265" r:id="rId7"/>
    <p:sldId id="266" r:id="rId8"/>
    <p:sldId id="275" r:id="rId9"/>
    <p:sldId id="273" r:id="rId10"/>
    <p:sldId id="268" r:id="rId11"/>
    <p:sldId id="269" r:id="rId12"/>
    <p:sldId id="271" r:id="rId13"/>
    <p:sldId id="27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D8"/>
    <a:srgbClr val="B5939B"/>
    <a:srgbClr val="AD989E"/>
    <a:srgbClr val="E9B0A5"/>
    <a:srgbClr val="ECBBB1"/>
    <a:srgbClr val="FFB7D8"/>
    <a:srgbClr val="FF9BC8"/>
    <a:srgbClr val="FFCBE3"/>
    <a:srgbClr val="93B37A"/>
    <a:srgbClr val="FC9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93CFFF-0603-4F46-8274-1A1EF3CE5B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06C22-7097-44D6-81E3-5B3FBFC0A5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CE8BE-8D12-4DE6-8A22-FD568B27E6C9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C348A-7BFE-4C18-82CB-D09A6CBB1A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C3B00-15BF-4983-8DA8-6DF7B6B0EE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45176-F4CE-44A3-93DC-0BDA9F904E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675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B642A-76F7-4FE5-A752-7A9C30E5C47F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035FD-5AE4-41BD-B166-F227A81C0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7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CBF3-1192-478B-8FAD-2AB934C7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16F4-84F4-4183-BB29-74DB041A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DF9B-62F3-4354-88FF-51FED8CC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B1EDFEF-B1E4-4C2E-9A5E-1F84C5483F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43336"/>
            <a:ext cx="9144000" cy="1414464"/>
          </a:xfrm>
          <a:effectLst/>
        </p:spPr>
        <p:txBody>
          <a:bodyPr/>
          <a:lstStyle>
            <a:lvl1pPr marL="0" indent="0" algn="ctr">
              <a:buNone/>
              <a:defRPr sz="2400" baseline="0">
                <a:solidFill>
                  <a:srgbClr val="1A458C"/>
                </a:solidFill>
                <a:effectLst>
                  <a:glow rad="127000">
                    <a:schemeClr val="bg1">
                      <a:alpha val="50000"/>
                    </a:schemeClr>
                  </a:glow>
                </a:effectLst>
                <a:ea typeface="华文中宋" panose="0201060004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小标题 </a:t>
            </a:r>
            <a:r>
              <a:rPr lang="en-US" altLang="zh-CN" dirty="0"/>
              <a:t>Master subtitle | </a:t>
            </a:r>
            <a:r>
              <a:rPr lang="zh-CN" altLang="en-US" dirty="0"/>
              <a:t>演讲者 </a:t>
            </a:r>
            <a:r>
              <a:rPr lang="en-US" altLang="zh-CN" dirty="0"/>
              <a:t>Presenter</a:t>
            </a:r>
            <a:endParaRPr lang="zh-CN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175F965-AFFC-48D5-80FF-7135CC94B5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4676" y="2095499"/>
            <a:ext cx="7553324" cy="1414463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glow rad="127000">
                    <a:srgbClr val="0669FD">
                      <a:alpha val="50000"/>
                    </a:srgbClr>
                  </a:glow>
                </a:effectLst>
              </a:defRPr>
            </a:lvl1pPr>
          </a:lstStyle>
          <a:p>
            <a:r>
              <a:rPr lang="zh-CN" altLang="en-US" dirty="0"/>
              <a:t>大标题  </a:t>
            </a:r>
            <a:r>
              <a:rPr lang="en-US" altLang="zh-CN" dirty="0"/>
              <a:t>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27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Picture 整页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63B65-A3BF-4558-9B18-ED298EC1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67D58-CBEA-4490-80D2-29831F7B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B307C-82DE-4034-87B2-792D7DF5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B0EBE63-0342-48AD-9CAD-F7B8BC375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971800"/>
            <a:ext cx="10515599" cy="914400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2200" kern="1200" baseline="0" dirty="0" smtClean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2200" kern="1200" baseline="0" dirty="0" smtClean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2200" kern="1200" baseline="0" dirty="0" smtClean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2200" kern="1200" baseline="0" dirty="0" smtClean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kern="1200" baseline="0" dirty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defRPr>
            </a:lvl5pPr>
          </a:lstStyle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2200" kern="1200" baseline="0" dirty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rPr>
              <a:t>文字内容（图片请置于文字下方或设为背景）</a:t>
            </a:r>
          </a:p>
        </p:txBody>
      </p:sp>
    </p:spTree>
    <p:extLst>
      <p:ext uri="{BB962C8B-B14F-4D97-AF65-F5344CB8AC3E}">
        <p14:creationId xmlns:p14="http://schemas.microsoft.com/office/powerpoint/2010/main" val="404991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utterfly">
            <a:extLst>
              <a:ext uri="{FF2B5EF4-FFF2-40B4-BE49-F238E27FC236}">
                <a16:creationId xmlns:a16="http://schemas.microsoft.com/office/drawing/2014/main" id="{7247C534-A71C-4322-AFEE-CDFEB6291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6174072"/>
            <a:ext cx="3314700" cy="645580"/>
          </a:xfrm>
          <a:prstGeom prst="rect">
            <a:avLst/>
          </a:prstGeom>
        </p:spPr>
      </p:pic>
      <p:pic>
        <p:nvPicPr>
          <p:cNvPr id="13" name="rbframe">
            <a:extLst>
              <a:ext uri="{FF2B5EF4-FFF2-40B4-BE49-F238E27FC236}">
                <a16:creationId xmlns:a16="http://schemas.microsoft.com/office/drawing/2014/main" id="{8F91961E-496C-4560-A000-B0BFAA23A6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185D-4F9F-4EFF-93A2-886611C1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1377-58AD-445E-87EB-3C891AAD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F478-60C4-4E2D-AE8F-4F8CB2AE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title picture">
            <a:extLst>
              <a:ext uri="{FF2B5EF4-FFF2-40B4-BE49-F238E27FC236}">
                <a16:creationId xmlns:a16="http://schemas.microsoft.com/office/drawing/2014/main" id="{511DF6CA-216E-4F25-B021-FB96918BC1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05"/>
            <a:ext cx="12192000" cy="14738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C59FDD7-4891-4E79-A46C-041FEDA72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09" cy="7518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239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63B65-A3BF-4558-9B18-ED298EC1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67D58-CBEA-4490-80D2-29831F7B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B307C-82DE-4034-87B2-792D7DF5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81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bframe">
            <a:extLst>
              <a:ext uri="{FF2B5EF4-FFF2-40B4-BE49-F238E27FC236}">
                <a16:creationId xmlns:a16="http://schemas.microsoft.com/office/drawing/2014/main" id="{84025371-B937-4CF7-A068-5502AB54D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8ADA4-9BD4-4C65-B27A-219D1CCA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pPr/>
              <a:t>2025/4/10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DAB7-E4A5-492D-938F-A8D7ED3E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FB8A8-2A60-4306-9390-1D0B0DAF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butterfly">
            <a:extLst>
              <a:ext uri="{FF2B5EF4-FFF2-40B4-BE49-F238E27FC236}">
                <a16:creationId xmlns:a16="http://schemas.microsoft.com/office/drawing/2014/main" id="{19FE10AB-6A51-4C1F-B065-F768E892ED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6174072"/>
            <a:ext cx="3314700" cy="64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B2E8F-CAB4-4CE2-8457-577D8AFCB3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28"/>
            <a:ext cx="1825053" cy="1825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44CA14-01A9-4CE0-92A8-64B37235BD9F}"/>
              </a:ext>
            </a:extLst>
          </p:cNvPr>
          <p:cNvSpPr txBox="1"/>
          <p:nvPr userDrawn="1"/>
        </p:nvSpPr>
        <p:spPr>
          <a:xfrm>
            <a:off x="1825051" y="681035"/>
            <a:ext cx="9528747" cy="75183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A458C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rPr>
              <a:t>目录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A458C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rPr>
              <a:t>Contents</a:t>
            </a:r>
            <a:endParaRPr lang="zh-CN" altLang="en-US" dirty="0">
              <a:solidFill>
                <a:srgbClr val="1A458C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981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1166-9086-4923-B5DE-79DDE239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23426-5BB7-4268-8381-B4B1ACEE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B80CC-7B91-49FB-A13C-3C07289E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上边框">
            <a:extLst>
              <a:ext uri="{FF2B5EF4-FFF2-40B4-BE49-F238E27FC236}">
                <a16:creationId xmlns:a16="http://schemas.microsoft.com/office/drawing/2014/main" id="{AAD7EF44-DC4E-4F1E-AB9F-35D1F89A7391}"/>
              </a:ext>
            </a:extLst>
          </p:cNvPr>
          <p:cNvSpPr/>
          <p:nvPr userDrawn="1"/>
        </p:nvSpPr>
        <p:spPr>
          <a:xfrm>
            <a:off x="-962025" y="-957943"/>
            <a:ext cx="14088090" cy="3653519"/>
          </a:xfrm>
          <a:prstGeom prst="rect">
            <a:avLst/>
          </a:prstGeom>
          <a:solidFill>
            <a:schemeClr val="bg1"/>
          </a:solidFill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边框">
            <a:extLst>
              <a:ext uri="{FF2B5EF4-FFF2-40B4-BE49-F238E27FC236}">
                <a16:creationId xmlns:a16="http://schemas.microsoft.com/office/drawing/2014/main" id="{9B35636D-F73B-4203-A9F6-7C3CD93FD8E2}"/>
              </a:ext>
            </a:extLst>
          </p:cNvPr>
          <p:cNvSpPr/>
          <p:nvPr userDrawn="1"/>
        </p:nvSpPr>
        <p:spPr>
          <a:xfrm>
            <a:off x="-962025" y="4162425"/>
            <a:ext cx="14088090" cy="3653519"/>
          </a:xfrm>
          <a:prstGeom prst="rect">
            <a:avLst/>
          </a:prstGeom>
          <a:solidFill>
            <a:schemeClr val="bg1"/>
          </a:solidFill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0E69E4-FC67-4E68-8C4B-EECE7015DD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7820" y="2002631"/>
            <a:ext cx="5251450" cy="2852737"/>
          </a:xfrm>
        </p:spPr>
        <p:txBody>
          <a:bodyPr wrap="none" anchor="ctr">
            <a:normAutofit/>
          </a:bodyPr>
          <a:lstStyle>
            <a:lvl1pPr marL="0" algn="r" defTabSz="914400" rtl="0" eaLnBrk="1" latinLnBrk="0" hangingPunct="1">
              <a:defRPr lang="zh-CN" altLang="en-US" sz="6000" i="1" kern="1200" baseline="0" dirty="0">
                <a:solidFill>
                  <a:schemeClr val="bg1"/>
                </a:solidFill>
                <a:effectLst>
                  <a:glow rad="101600">
                    <a:srgbClr val="68C5B6">
                      <a:alpha val="60000"/>
                    </a:srgbClr>
                  </a:glow>
                </a:effectLst>
                <a:latin typeface="Times New Roman" panose="02020603050405020304" pitchFamily="18" charset="0"/>
                <a:ea typeface="汉仪旗黑 65S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99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Color 印象色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CF85-7D18-4DC6-8357-2555A342B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0" y="1943100"/>
            <a:ext cx="7162800" cy="1009650"/>
          </a:xfrm>
        </p:spPr>
        <p:txBody>
          <a:bodyPr/>
          <a:lstStyle>
            <a:lvl1pPr>
              <a:defRPr sz="6600" b="1"/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65A36-8DE6-4699-BE6E-8F54C492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pPr/>
              <a:t>2025/4/10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204CE-EA99-4810-8197-F8709CBF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799D0-1C38-4361-AE02-695E6D58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6FA17F-ECEA-444C-B6FD-E00D886BA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1012" y="3081337"/>
            <a:ext cx="5454651" cy="2087821"/>
          </a:xfrm>
        </p:spPr>
        <p:txBody>
          <a:bodyPr/>
          <a:lstStyle>
            <a:lvl1pPr marL="133350"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266700" indent="0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357188" indent="0">
              <a:lnSpc>
                <a:spcPct val="100000"/>
              </a:lnSpc>
              <a:buNone/>
              <a:tabLst>
                <a:tab pos="0" algn="l"/>
              </a:tabLst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538163" indent="0">
              <a:lnSpc>
                <a:spcPct val="100000"/>
              </a:lnSpc>
              <a:buNone/>
              <a:tabLst>
                <a:tab pos="0" algn="l"/>
              </a:tabLst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804863" indent="0">
              <a:lnSpc>
                <a:spcPct val="100000"/>
              </a:lnSpc>
              <a:buNone/>
              <a:tabLst>
                <a:tab pos="0" algn="l"/>
              </a:tabLst>
              <a:defRPr sz="1400" baseline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82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utterfly">
            <a:extLst>
              <a:ext uri="{FF2B5EF4-FFF2-40B4-BE49-F238E27FC236}">
                <a16:creationId xmlns:a16="http://schemas.microsoft.com/office/drawing/2014/main" id="{7247C534-A71C-4322-AFEE-CDFEB6291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6174072"/>
            <a:ext cx="3314700" cy="645580"/>
          </a:xfrm>
          <a:prstGeom prst="rect">
            <a:avLst/>
          </a:prstGeom>
        </p:spPr>
      </p:pic>
      <p:pic>
        <p:nvPicPr>
          <p:cNvPr id="13" name="rbframe">
            <a:extLst>
              <a:ext uri="{FF2B5EF4-FFF2-40B4-BE49-F238E27FC236}">
                <a16:creationId xmlns:a16="http://schemas.microsoft.com/office/drawing/2014/main" id="{8F91961E-496C-4560-A000-B0BFAA23A6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185D-4F9F-4EFF-93A2-886611C1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1377-58AD-445E-87EB-3C891AAD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F478-60C4-4E2D-AE8F-4F8CB2AE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title picture">
            <a:extLst>
              <a:ext uri="{FF2B5EF4-FFF2-40B4-BE49-F238E27FC236}">
                <a16:creationId xmlns:a16="http://schemas.microsoft.com/office/drawing/2014/main" id="{511DF6CA-216E-4F25-B021-FB96918BC1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05"/>
            <a:ext cx="12192000" cy="14738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C59FDD7-4891-4E79-A46C-041FEDA72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09" cy="7518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84A03ED-7706-434E-BF60-9397044D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984"/>
          </a:xfrm>
        </p:spPr>
        <p:txBody>
          <a:bodyPr/>
          <a:lstStyle>
            <a:lvl1pPr marL="357188" indent="-357188">
              <a:buSzPct val="100000"/>
              <a:buFontTx/>
              <a:buBlip>
                <a:blip r:embed="rId5"/>
              </a:buBlip>
              <a:defRPr sz="2400" baseline="0">
                <a:latin typeface="Arial" panose="020B0604020202020204" pitchFamily="34" charset="0"/>
                <a:ea typeface="汉仪旗黑 65S" panose="00020600040101010101" pitchFamily="18" charset="-122"/>
              </a:defRPr>
            </a:lvl1pPr>
            <a:lvl2pPr marL="685800" indent="-228600">
              <a:buFontTx/>
              <a:buBlip>
                <a:blip r:embed="rId6"/>
              </a:buBlip>
              <a:defRPr sz="2000" baseline="0">
                <a:latin typeface="Arial" panose="020B0604020202020204" pitchFamily="34" charset="0"/>
                <a:ea typeface="汉仪旗黑 65S" panose="00020600040101010101" pitchFamily="18" charset="-122"/>
              </a:defRPr>
            </a:lvl2pPr>
            <a:lvl3pPr marL="11430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3pPr>
            <a:lvl4pPr marL="16002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6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4pPr>
            <a:lvl5pPr marL="20574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6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91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 文字与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utterfly">
            <a:extLst>
              <a:ext uri="{FF2B5EF4-FFF2-40B4-BE49-F238E27FC236}">
                <a16:creationId xmlns:a16="http://schemas.microsoft.com/office/drawing/2014/main" id="{AC555218-6A04-4C7F-8C7F-17694779A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5" y="6174072"/>
            <a:ext cx="3314700" cy="645580"/>
          </a:xfrm>
          <a:prstGeom prst="rect">
            <a:avLst/>
          </a:prstGeom>
        </p:spPr>
      </p:pic>
      <p:pic>
        <p:nvPicPr>
          <p:cNvPr id="13" name="rbframe">
            <a:extLst>
              <a:ext uri="{FF2B5EF4-FFF2-40B4-BE49-F238E27FC236}">
                <a16:creationId xmlns:a16="http://schemas.microsoft.com/office/drawing/2014/main" id="{8F91961E-496C-4560-A000-B0BFAA23A6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185D-4F9F-4EFF-93A2-886611C1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F1377-58AD-445E-87EB-3C891AAD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AF478-60C4-4E2D-AE8F-4F8CB2AE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54694B-5289-4CF9-B915-E180F6710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62900" y="1825605"/>
            <a:ext cx="3390900" cy="4017984"/>
          </a:xfrm>
          <a:ln w="76200">
            <a:solidFill>
              <a:schemeClr val="bg1"/>
            </a:solidFill>
          </a:ln>
          <a:effectLst>
            <a:glow rad="127000">
              <a:schemeClr val="accent1">
                <a:satMod val="175000"/>
                <a:alpha val="20000"/>
              </a:schemeClr>
            </a:glow>
          </a:effectLst>
        </p:spPr>
        <p:txBody>
          <a:bodyPr anchor="ctr"/>
          <a:lstStyle>
            <a:lvl1pPr>
              <a:defRPr sz="1600">
                <a:latin typeface="Georgia" panose="02040502050405020303" pitchFamily="18" charset="0"/>
              </a:defRPr>
            </a:lvl1pPr>
          </a:lstStyle>
          <a:p>
            <a:endParaRPr lang="zh-CN" altLang="en-US" dirty="0"/>
          </a:p>
        </p:txBody>
      </p:sp>
      <p:pic>
        <p:nvPicPr>
          <p:cNvPr id="14" name="title picture">
            <a:extLst>
              <a:ext uri="{FF2B5EF4-FFF2-40B4-BE49-F238E27FC236}">
                <a16:creationId xmlns:a16="http://schemas.microsoft.com/office/drawing/2014/main" id="{77C105AC-4FD0-4FF0-849A-01C2C558C4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14738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C59FDD7-4891-4E79-A46C-041FEDA72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09" cy="75183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84A03ED-7706-434E-BF60-9397044D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2" y="1825625"/>
            <a:ext cx="6514148" cy="4017984"/>
          </a:xfrm>
        </p:spPr>
        <p:txBody>
          <a:bodyPr/>
          <a:lstStyle>
            <a:lvl1pPr marL="357188" indent="-357188">
              <a:buSzPct val="100000"/>
              <a:buFontTx/>
              <a:buBlip>
                <a:blip r:embed="rId5"/>
              </a:buBlip>
              <a:defRPr sz="2400" baseline="0">
                <a:latin typeface="Arial" panose="020B0604020202020204" pitchFamily="34" charset="0"/>
                <a:ea typeface="汉仪旗黑 65S" panose="00020600040101010101" pitchFamily="18" charset="-122"/>
              </a:defRPr>
            </a:lvl1pPr>
            <a:lvl2pPr marL="685800" indent="-228600">
              <a:buFontTx/>
              <a:buBlip>
                <a:blip r:embed="rId6"/>
              </a:buBlip>
              <a:defRPr sz="2000" baseline="0">
                <a:latin typeface="Arial" panose="020B0604020202020204" pitchFamily="34" charset="0"/>
                <a:ea typeface="汉仪旗黑 65S" panose="00020600040101010101" pitchFamily="18" charset="-122"/>
              </a:defRPr>
            </a:lvl2pPr>
            <a:lvl3pPr marL="11430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3pPr>
            <a:lvl4pPr marL="16002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6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4pPr>
            <a:lvl5pPr marL="2057400" indent="-228600"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600" baseline="0">
                <a:latin typeface="Georgia" panose="02040502050405020303" pitchFamily="18" charset="0"/>
                <a:ea typeface="汉仪旗黑 65S" panose="00020600040101010101" pitchFamily="18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9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bframe">
            <a:extLst>
              <a:ext uri="{FF2B5EF4-FFF2-40B4-BE49-F238E27FC236}">
                <a16:creationId xmlns:a16="http://schemas.microsoft.com/office/drawing/2014/main" id="{5E0A4495-EDC2-4368-BC2B-A21BC75E0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9A6B-055C-4159-8855-842ACF4C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877EC-4D03-4D4A-8652-ABDF0B46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88F04-ACD3-422D-BB98-85A518F6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Content Placeholder R">
            <a:extLst>
              <a:ext uri="{FF2B5EF4-FFF2-40B4-BE49-F238E27FC236}">
                <a16:creationId xmlns:a16="http://schemas.microsoft.com/office/drawing/2014/main" id="{5570D883-0886-4CB1-9BB2-A5446CCCE9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661862"/>
            <a:ext cx="5181600" cy="4517357"/>
          </a:xfrm>
          <a:prstGeom prst="roundRect">
            <a:avLst>
              <a:gd name="adj" fmla="val 3971"/>
            </a:avLst>
          </a:prstGeom>
          <a:ln w="19050">
            <a:solidFill>
              <a:srgbClr val="00ADBE"/>
            </a:solidFill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Content Placeholder L">
            <a:extLst>
              <a:ext uri="{FF2B5EF4-FFF2-40B4-BE49-F238E27FC236}">
                <a16:creationId xmlns:a16="http://schemas.microsoft.com/office/drawing/2014/main" id="{1A822FC0-D338-4A2A-8B40-B17613683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59606"/>
            <a:ext cx="5181600" cy="4517357"/>
          </a:xfrm>
          <a:prstGeom prst="roundRect">
            <a:avLst>
              <a:gd name="adj" fmla="val 3971"/>
            </a:avLst>
          </a:prstGeom>
          <a:ln w="19050">
            <a:solidFill>
              <a:srgbClr val="00ADBE"/>
            </a:solidFill>
          </a:ln>
        </p:spPr>
        <p:txBody>
          <a:bodyPr/>
          <a:lstStyle>
            <a:lvl1pPr>
              <a:defRPr sz="2400"/>
            </a:lvl1pPr>
            <a:lvl2pPr marL="541338" indent="-269875">
              <a:defRPr sz="2000"/>
            </a:lvl2pPr>
            <a:lvl3pPr marL="715963" indent="-228600">
              <a:defRPr sz="1800"/>
            </a:lvl3pPr>
            <a:lvl4pPr marL="898525" indent="-228600">
              <a:defRPr sz="1600"/>
            </a:lvl4pPr>
            <a:lvl5pPr marL="1074738" indent="-228600"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1" name="title picture">
            <a:extLst>
              <a:ext uri="{FF2B5EF4-FFF2-40B4-BE49-F238E27FC236}">
                <a16:creationId xmlns:a16="http://schemas.microsoft.com/office/drawing/2014/main" id="{9397C5A3-E9B5-451F-8F06-6902542D9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14738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DFEB8A1-023D-4FC1-AA50-3876F7AC9E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10" cy="751837"/>
          </a:xfrm>
        </p:spPr>
        <p:txBody>
          <a:bodyPr/>
          <a:lstStyle/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326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bframe">
            <a:extLst>
              <a:ext uri="{FF2B5EF4-FFF2-40B4-BE49-F238E27FC236}">
                <a16:creationId xmlns:a16="http://schemas.microsoft.com/office/drawing/2014/main" id="{C5AF2461-3748-456D-8961-0B844A1A2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7B9C1-5171-4B9B-878E-662880A7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77DEF-01A2-4185-BF03-8850D9F4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7CEE-F1CB-4DB1-99EC-89856F26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dialogue 2">
            <a:extLst>
              <a:ext uri="{FF2B5EF4-FFF2-40B4-BE49-F238E27FC236}">
                <a16:creationId xmlns:a16="http://schemas.microsoft.com/office/drawing/2014/main" id="{E5793771-8B1A-4131-B961-9712E49A3F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26" y="2093119"/>
            <a:ext cx="4328648" cy="555345"/>
          </a:xfrm>
          <a:prstGeom prst="rect">
            <a:avLst/>
          </a:prstGeom>
        </p:spPr>
      </p:pic>
      <p:pic>
        <p:nvPicPr>
          <p:cNvPr id="15" name="dialogue 1">
            <a:extLst>
              <a:ext uri="{FF2B5EF4-FFF2-40B4-BE49-F238E27FC236}">
                <a16:creationId xmlns:a16="http://schemas.microsoft.com/office/drawing/2014/main" id="{833457CD-CF20-4660-AB31-5EC57171EB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60" y="2093119"/>
            <a:ext cx="4328648" cy="555345"/>
          </a:xfrm>
          <a:prstGeom prst="rect">
            <a:avLst/>
          </a:prstGeom>
        </p:spPr>
      </p:pic>
      <p:sp>
        <p:nvSpPr>
          <p:cNvPr id="13" name="Content Placeholder R">
            <a:extLst>
              <a:ext uri="{FF2B5EF4-FFF2-40B4-BE49-F238E27FC236}">
                <a16:creationId xmlns:a16="http://schemas.microsoft.com/office/drawing/2014/main" id="{FF2AD696-6A6C-432A-B0BC-02BFA36EC6E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2671761"/>
            <a:ext cx="5180012" cy="3517902"/>
          </a:xfrm>
          <a:prstGeom prst="roundRect">
            <a:avLst>
              <a:gd name="adj" fmla="val 4755"/>
            </a:avLst>
          </a:prstGeom>
          <a:ln w="12700">
            <a:solidFill>
              <a:srgbClr val="00ADBE"/>
            </a:solidFill>
          </a:ln>
        </p:spPr>
        <p:txBody>
          <a:bodyPr/>
          <a:lstStyle>
            <a:lvl1pPr>
              <a:defRPr sz="2400"/>
            </a:lvl1pPr>
            <a:lvl2pPr marL="541338" indent="-269875">
              <a:defRPr sz="2000"/>
            </a:lvl2pPr>
            <a:lvl3pPr marL="715963" indent="-228600">
              <a:defRPr sz="1800"/>
            </a:lvl3pPr>
            <a:lvl4pPr marL="898525" indent="-228600">
              <a:defRPr sz="1600"/>
            </a:lvl4pPr>
            <a:lvl5pPr marL="1074738" indent="-228600"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L">
            <a:extLst>
              <a:ext uri="{FF2B5EF4-FFF2-40B4-BE49-F238E27FC236}">
                <a16:creationId xmlns:a16="http://schemas.microsoft.com/office/drawing/2014/main" id="{310F28FA-D013-4401-9953-B409A2974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1761"/>
            <a:ext cx="5157787" cy="3517901"/>
          </a:xfrm>
          <a:prstGeom prst="roundRect">
            <a:avLst>
              <a:gd name="adj" fmla="val 4755"/>
            </a:avLst>
          </a:prstGeom>
          <a:ln w="12700">
            <a:solidFill>
              <a:srgbClr val="00ADBE"/>
            </a:solidFill>
          </a:ln>
        </p:spPr>
        <p:txBody>
          <a:bodyPr/>
          <a:lstStyle>
            <a:lvl1pPr>
              <a:defRPr sz="2400"/>
            </a:lvl1pPr>
            <a:lvl2pPr marL="541338" indent="-269875">
              <a:defRPr sz="2000"/>
            </a:lvl2pPr>
            <a:lvl3pPr marL="715963" indent="-228600">
              <a:defRPr sz="1800"/>
            </a:lvl3pPr>
            <a:lvl4pPr marL="898525" indent="-228600">
              <a:defRPr sz="1600"/>
            </a:lvl4pPr>
            <a:lvl5pPr marL="1074738" indent="-228600">
              <a:defRPr sz="16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master_text R">
            <a:extLst>
              <a:ext uri="{FF2B5EF4-FFF2-40B4-BE49-F238E27FC236}">
                <a16:creationId xmlns:a16="http://schemas.microsoft.com/office/drawing/2014/main" id="{311089A8-86FD-4698-9756-07099E209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444500" indent="-444500">
              <a:buSzPct val="200000"/>
              <a:buFontTx/>
              <a:buBlip>
                <a:blip r:embed="rId4"/>
              </a:buBlip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3" name="master_text L">
            <a:extLst>
              <a:ext uri="{FF2B5EF4-FFF2-40B4-BE49-F238E27FC236}">
                <a16:creationId xmlns:a16="http://schemas.microsoft.com/office/drawing/2014/main" id="{0242A17A-A94C-4A6C-9D7C-42E6BE26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444500" indent="-444500">
              <a:buSzPct val="200000"/>
              <a:buFontTx/>
              <a:buBlip>
                <a:blip r:embed="rId4"/>
              </a:buBlip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pic>
        <p:nvPicPr>
          <p:cNvPr id="10" name="title picture">
            <a:extLst>
              <a:ext uri="{FF2B5EF4-FFF2-40B4-BE49-F238E27FC236}">
                <a16:creationId xmlns:a16="http://schemas.microsoft.com/office/drawing/2014/main" id="{A2D057C1-CF7B-43D2-A99E-0D0D2CFA9F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1473868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4D0744C5-A285-4F59-8B85-D89BB4416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10" cy="751837"/>
          </a:xfrm>
        </p:spPr>
        <p:txBody>
          <a:bodyPr/>
          <a:lstStyle/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05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三栏（含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bframe">
            <a:extLst>
              <a:ext uri="{FF2B5EF4-FFF2-40B4-BE49-F238E27FC236}">
                <a16:creationId xmlns:a16="http://schemas.microsoft.com/office/drawing/2014/main" id="{5E0A4495-EDC2-4368-BC2B-A21BC75E0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50" y="6342982"/>
            <a:ext cx="7701699" cy="47667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9A6B-055C-4159-8855-842ACF4C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5227-6379-4956-B081-D54852BA936C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877EC-4D03-4D4A-8652-ABDF0B46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88F04-ACD3-422D-BB98-85A518F6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0B8E6-D080-48D8-A7B5-EAA644738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Content Placeholder R">
            <a:extLst>
              <a:ext uri="{FF2B5EF4-FFF2-40B4-BE49-F238E27FC236}">
                <a16:creationId xmlns:a16="http://schemas.microsoft.com/office/drawing/2014/main" id="{3AE91830-8BE9-406F-8553-D741AF25CC5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73824" y="3546645"/>
            <a:ext cx="3046626" cy="2630318"/>
          </a:xfrm>
          <a:prstGeom prst="roundRect">
            <a:avLst>
              <a:gd name="adj" fmla="val 3971"/>
            </a:avLst>
          </a:prstGeom>
          <a:ln w="19050">
            <a:solidFill>
              <a:srgbClr val="00ADBE"/>
            </a:solidFill>
          </a:ln>
        </p:spPr>
        <p:txBody>
          <a:bodyPr/>
          <a:lstStyle>
            <a:lvl1pPr>
              <a:defRPr sz="2000"/>
            </a:lvl1pPr>
            <a:lvl2pPr marL="541338" indent="-269875">
              <a:defRPr sz="1800"/>
            </a:lvl2pPr>
            <a:lvl3pPr marL="715963" indent="-228600">
              <a:defRPr sz="1600"/>
            </a:lvl3pPr>
            <a:lvl4pPr marL="898525" indent="-228600">
              <a:defRPr sz="1400"/>
            </a:lvl4pPr>
            <a:lvl5pPr marL="1074738" indent="-228600">
              <a:defRPr sz="1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Content Placeholder M">
            <a:extLst>
              <a:ext uri="{FF2B5EF4-FFF2-40B4-BE49-F238E27FC236}">
                <a16:creationId xmlns:a16="http://schemas.microsoft.com/office/drawing/2014/main" id="{1A822FC0-D338-4A2A-8B40-B17613683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6012" y="3546645"/>
            <a:ext cx="3046626" cy="2630318"/>
          </a:xfrm>
          <a:prstGeom prst="roundRect">
            <a:avLst>
              <a:gd name="adj" fmla="val 3971"/>
            </a:avLst>
          </a:prstGeom>
          <a:ln w="19050">
            <a:solidFill>
              <a:srgbClr val="00ADBE"/>
            </a:solidFill>
          </a:ln>
        </p:spPr>
        <p:txBody>
          <a:bodyPr/>
          <a:lstStyle>
            <a:lvl1pPr>
              <a:defRPr sz="2000"/>
            </a:lvl1pPr>
            <a:lvl2pPr marL="541338" indent="-269875">
              <a:defRPr sz="1800"/>
            </a:lvl2pPr>
            <a:lvl3pPr marL="715963" indent="-228600">
              <a:defRPr sz="1600"/>
            </a:lvl3pPr>
            <a:lvl4pPr marL="898525" indent="-228600">
              <a:defRPr sz="1400"/>
            </a:lvl4pPr>
            <a:lvl5pPr marL="1074738" indent="-228600">
              <a:defRPr sz="1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13" name="Content Placeholder L">
            <a:extLst>
              <a:ext uri="{FF2B5EF4-FFF2-40B4-BE49-F238E27FC236}">
                <a16:creationId xmlns:a16="http://schemas.microsoft.com/office/drawing/2014/main" id="{78F7B674-03F4-474C-A6A6-C86F8A3FA4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3546645"/>
            <a:ext cx="3046626" cy="2630318"/>
          </a:xfrm>
          <a:prstGeom prst="roundRect">
            <a:avLst>
              <a:gd name="adj" fmla="val 3971"/>
            </a:avLst>
          </a:prstGeom>
          <a:ln w="19050">
            <a:solidFill>
              <a:srgbClr val="00ADBE"/>
            </a:solidFill>
          </a:ln>
        </p:spPr>
        <p:txBody>
          <a:bodyPr/>
          <a:lstStyle>
            <a:lvl1pPr>
              <a:defRPr sz="2000"/>
            </a:lvl1pPr>
            <a:lvl2pPr marL="541338" indent="-269875">
              <a:defRPr sz="1800"/>
            </a:lvl2pPr>
            <a:lvl3pPr marL="715963" indent="-228600">
              <a:defRPr sz="1600"/>
            </a:lvl3pPr>
            <a:lvl4pPr marL="898525" indent="-228600">
              <a:defRPr sz="1400"/>
            </a:lvl4pPr>
            <a:lvl5pPr marL="1074738" indent="-228600">
              <a:defRPr sz="1400"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1" name="title picture">
            <a:extLst>
              <a:ext uri="{FF2B5EF4-FFF2-40B4-BE49-F238E27FC236}">
                <a16:creationId xmlns:a16="http://schemas.microsoft.com/office/drawing/2014/main" id="{9397C5A3-E9B5-451F-8F06-6902542D9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738"/>
            <a:ext cx="12192000" cy="147386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DFEB8A1-023D-4FC1-AA50-3876F7AC9E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5290" y="681037"/>
            <a:ext cx="9838510" cy="751837"/>
          </a:xfrm>
        </p:spPr>
        <p:txBody>
          <a:bodyPr/>
          <a:lstStyle/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74AD30-E15A-42B1-B664-946A18A892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1093" y="1653941"/>
            <a:ext cx="2176463" cy="1671637"/>
          </a:xfrm>
          <a:ln w="57150">
            <a:solidFill>
              <a:schemeClr val="bg1"/>
            </a:solidFill>
          </a:ln>
          <a:effectLst>
            <a:glow rad="63500">
              <a:srgbClr val="95B5EB">
                <a:alpha val="50000"/>
              </a:srgbClr>
            </a:glow>
          </a:effectLst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rgbClr val="1A458C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15A53F29-2B22-4341-A7EF-5884BAD80F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3281" y="1653941"/>
            <a:ext cx="2176463" cy="1671637"/>
          </a:xfrm>
          <a:ln w="57150">
            <a:solidFill>
              <a:schemeClr val="bg1"/>
            </a:solidFill>
          </a:ln>
          <a:effectLst>
            <a:glow rad="63500">
              <a:srgbClr val="95B5EB">
                <a:alpha val="50000"/>
              </a:srgbClr>
            </a:glow>
          </a:effectLst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rgbClr val="1A458C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491AD1-3A73-4BCF-AB98-84DB9B056F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08905" y="1653941"/>
            <a:ext cx="2176463" cy="1671637"/>
          </a:xfrm>
          <a:ln w="57150">
            <a:solidFill>
              <a:schemeClr val="bg1"/>
            </a:solidFill>
          </a:ln>
          <a:effectLst>
            <a:glow rad="63500">
              <a:srgbClr val="95B5EB">
                <a:alpha val="50000"/>
              </a:srgbClr>
            </a:glow>
          </a:effectLst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rgbClr val="1A458C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650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DD88-9937-4268-A6A4-66241D15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8AFF-B147-4F7F-BB3E-3D6A79A6D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F7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6965227-6379-4956-B081-D54852BA936C}" type="datetimeFigureOut">
              <a:rPr lang="zh-CN" altLang="en-US" smtClean="0"/>
              <a:pPr/>
              <a:t>2025/4/10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AB60E-9675-4A94-8B02-8C4F9FABF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71925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46F7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F5D55-D35C-4745-9A36-E9AACFA34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356350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60B8E6-D080-48D8-A7B5-EAA64473848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2E2F6-7421-4D0F-BA43-BDE4B114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290" y="681037"/>
            <a:ext cx="9838510" cy="7518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zh-CN" altLang="en-US" dirty="0"/>
              <a:t>标题内容 </a:t>
            </a:r>
            <a:r>
              <a:rPr lang="en-US" altLang="zh-CN" dirty="0"/>
              <a:t>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72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4" r:id="rId4"/>
    <p:sldLayoutId id="2147483650" r:id="rId5"/>
    <p:sldLayoutId id="2147483658" r:id="rId6"/>
    <p:sldLayoutId id="2147483652" r:id="rId7"/>
    <p:sldLayoutId id="2147483653" r:id="rId8"/>
    <p:sldLayoutId id="2147483663" r:id="rId9"/>
    <p:sldLayoutId id="2147483662" r:id="rId10"/>
    <p:sldLayoutId id="2147483660" r:id="rId11"/>
    <p:sldLayoutId id="21474836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bg1"/>
          </a:solidFill>
          <a:latin typeface="Times New Roman" panose="02020603050405020304" pitchFamily="18" charset="0"/>
          <a:ea typeface="华文中宋" panose="02010600040101010101" pitchFamily="2" charset="-122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20000"/>
        </a:lnSpc>
        <a:spcBef>
          <a:spcPts val="1000"/>
        </a:spcBef>
        <a:buFontTx/>
        <a:buBlip>
          <a:blip r:embed="rId14"/>
        </a:buBlip>
        <a:defRPr sz="2800" kern="1200" baseline="0">
          <a:solidFill>
            <a:schemeClr val="tx1"/>
          </a:solidFill>
          <a:latin typeface="Arial" panose="020B0604020202020204" pitchFamily="34" charset="0"/>
          <a:ea typeface="汉仪旗黑 65S" panose="00020600040101010101" pitchFamily="18" charset="-122"/>
          <a:cs typeface="+mn-cs"/>
        </a:defRPr>
      </a:lvl1pPr>
      <a:lvl2pPr marL="714375" indent="-269875" algn="l" defTabSz="914400" rtl="0" eaLnBrk="1" latinLnBrk="0" hangingPunct="1">
        <a:lnSpc>
          <a:spcPct val="120000"/>
        </a:lnSpc>
        <a:spcBef>
          <a:spcPts val="500"/>
        </a:spcBef>
        <a:buFontTx/>
        <a:buBlip>
          <a:blip r:embed="rId15"/>
        </a:buBlip>
        <a:defRPr sz="2400" kern="1200" baseline="0">
          <a:solidFill>
            <a:schemeClr val="tx1"/>
          </a:solidFill>
          <a:latin typeface="Arial" panose="020B0604020202020204" pitchFamily="34" charset="0"/>
          <a:ea typeface="汉仪旗黑 65S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6D96F0"/>
        </a:buClr>
        <a:buSzPct val="80000"/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Georgia" panose="02040502050405020303" pitchFamily="18" charset="0"/>
          <a:ea typeface="汉仪旗黑 65S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6D96F0"/>
        </a:buClr>
        <a:buSzPct val="80000"/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Georgia" panose="02040502050405020303" pitchFamily="18" charset="0"/>
          <a:ea typeface="汉仪旗黑 65S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6D96F0"/>
        </a:buClr>
        <a:buSzPct val="80000"/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Georgia" panose="02040502050405020303" pitchFamily="18" charset="0"/>
          <a:ea typeface="汉仪旗黑 65S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5" Type="http://schemas.openxmlformats.org/officeDocument/2006/relationships/image" Target="../media/image25.png"/><Relationship Id="rId10" Type="http://schemas.openxmlformats.org/officeDocument/2006/relationships/image" Target="../media/image1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53522-9D44-495B-A2FB-58718C49FA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F2EE09-DE7F-4BD8-BBB4-0D070F73C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2F1111-447B-4526-B82D-93AEDA61C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695C7-4AC4-4138-97D6-D845DABD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0" y="1776985"/>
            <a:ext cx="1825053" cy="1825053"/>
          </a:xfrm>
          <a:prstGeom prst="rect">
            <a:avLst/>
          </a:prstGeom>
          <a:effectLst>
            <a:glow rad="317500">
              <a:schemeClr val="bg1">
                <a:alpha val="7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46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7F5333-1DE7-436A-8BC4-F7030000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9ACD72F-2389-4BA4-AC07-5C7A6C83DABA}"/>
              </a:ext>
            </a:extLst>
          </p:cNvPr>
          <p:cNvSpPr txBox="1">
            <a:spLocks/>
          </p:cNvSpPr>
          <p:nvPr/>
        </p:nvSpPr>
        <p:spPr>
          <a:xfrm>
            <a:off x="766636" y="1967674"/>
            <a:ext cx="2043239" cy="2015242"/>
          </a:xfrm>
          <a:prstGeom prst="rect">
            <a:avLst/>
          </a:prstGeom>
        </p:spPr>
        <p:txBody>
          <a:bodyPr anchor="ctr"/>
          <a:lstStyle>
            <a:lvl1pPr marL="357188" indent="-3571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1pPr>
            <a:lvl2pPr marL="7143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文本内容</a:t>
            </a:r>
            <a:endParaRPr lang="en-US" altLang="zh-CN" dirty="0"/>
          </a:p>
          <a:p>
            <a:pPr lvl="1"/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06CE27-3E5F-43BD-A104-F6CAAE0E2311}"/>
              </a:ext>
            </a:extLst>
          </p:cNvPr>
          <p:cNvSpPr txBox="1">
            <a:spLocks/>
          </p:cNvSpPr>
          <p:nvPr/>
        </p:nvSpPr>
        <p:spPr>
          <a:xfrm>
            <a:off x="3358315" y="1967673"/>
            <a:ext cx="3778889" cy="3674175"/>
          </a:xfrm>
          <a:prstGeom prst="rect">
            <a:avLst/>
          </a:prstGeom>
        </p:spPr>
        <p:txBody>
          <a:bodyPr anchor="ctr"/>
          <a:lstStyle>
            <a:lvl1pPr marL="357188" indent="-3571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1pPr>
            <a:lvl2pPr marL="7143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536575">
              <a:buSzPct val="200000"/>
              <a:buBlip>
                <a:blip r:embed="rId4"/>
              </a:buBlip>
            </a:pPr>
            <a:r>
              <a:rPr lang="zh-CN" altLang="en-US" dirty="0"/>
              <a:t>空白页可自由组合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E14650-04A8-4978-9E9F-0627B96EC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27" y="2313428"/>
            <a:ext cx="4294641" cy="3712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C7F4B5-9B11-4596-8FC6-30B898854BD1}"/>
              </a:ext>
            </a:extLst>
          </p:cNvPr>
          <p:cNvSpPr txBox="1"/>
          <p:nvPr/>
        </p:nvSpPr>
        <p:spPr>
          <a:xfrm>
            <a:off x="8558784" y="2944368"/>
            <a:ext cx="2697480" cy="189280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rgbClr val="0669FD"/>
                </a:solidFill>
                <a:latin typeface="Arial" panose="020B0604020202020204" pitchFamily="34" charset="0"/>
                <a:ea typeface="汉仪旗黑 65S" panose="00020600040101010101" pitchFamily="18" charset="-122"/>
              </a:rPr>
              <a:t>    </a:t>
            </a:r>
            <a:r>
              <a:rPr lang="en-US" altLang="zh-CN" sz="2800" b="1" dirty="0">
                <a:solidFill>
                  <a:srgbClr val="0669FD"/>
                </a:solidFill>
                <a:latin typeface="Arial" panose="020B0604020202020204" pitchFamily="34" charset="0"/>
                <a:ea typeface="汉仪旗黑 65S" panose="00020600040101010101" pitchFamily="18" charset="-122"/>
              </a:rPr>
              <a:t>TIPS:</a:t>
            </a:r>
            <a:endParaRPr lang="zh-CN" altLang="en-US" sz="2800" b="1" dirty="0">
              <a:solidFill>
                <a:srgbClr val="0669FD"/>
              </a:solidFill>
              <a:latin typeface="Arial" panose="020B0604020202020204" pitchFamily="34" charset="0"/>
              <a:ea typeface="汉仪旗黑 65S" panose="00020600040101010101" pitchFamily="18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3CBFC6-504E-4165-A3E1-1DE954B21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63" y="2768098"/>
            <a:ext cx="869841" cy="87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91FC93-FAC1-41FB-AED7-E981682B5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6" y="4169664"/>
            <a:ext cx="1798057" cy="168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127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E3421B-F34A-4678-B110-1BC8A59D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1D4E-6356-4EF4-937B-218867D07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200" kern="1200" baseline="0" dirty="0">
                <a:solidFill>
                  <a:schemeClr val="bg1"/>
                </a:solidFill>
                <a:effectLst>
                  <a:glow rad="177800">
                    <a:srgbClr val="95B5EB">
                      <a:alpha val="90000"/>
                    </a:srgbClr>
                  </a:glow>
                </a:effectLst>
                <a:latin typeface="Times New Roman" panose="02020603050405020304" pitchFamily="18" charset="0"/>
                <a:ea typeface="华文中宋" panose="02010600040101010101" pitchFamily="2" charset="-122"/>
                <a:cs typeface="+mj-cs"/>
              </a:rPr>
              <a:t>只是，那天透过眼帘所感受到的炫目光芒，未曾忘却</a:t>
            </a:r>
          </a:p>
        </p:txBody>
      </p:sp>
    </p:spTree>
    <p:extLst>
      <p:ext uri="{BB962C8B-B14F-4D97-AF65-F5344CB8AC3E}">
        <p14:creationId xmlns:p14="http://schemas.microsoft.com/office/powerpoint/2010/main" val="2230097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B19581-046D-4CC9-A21C-7E07837A2B38}"/>
              </a:ext>
            </a:extLst>
          </p:cNvPr>
          <p:cNvSpPr/>
          <p:nvPr/>
        </p:nvSpPr>
        <p:spPr>
          <a:xfrm>
            <a:off x="336550" y="4632325"/>
            <a:ext cx="11518900" cy="3683000"/>
          </a:xfrm>
          <a:prstGeom prst="rect">
            <a:avLst/>
          </a:prstGeom>
          <a:solidFill>
            <a:srgbClr val="00CDC8">
              <a:alpha val="4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CF006-8BCD-4B06-A410-F8D48401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97" y="5112365"/>
            <a:ext cx="4148003" cy="532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53D13-3409-40B3-BC83-AC66B8C7EC7E}"/>
              </a:ext>
            </a:extLst>
          </p:cNvPr>
          <p:cNvSpPr txBox="1"/>
          <p:nvPr/>
        </p:nvSpPr>
        <p:spPr>
          <a:xfrm>
            <a:off x="762000" y="219074"/>
            <a:ext cx="3048000" cy="136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4000" dirty="0">
                <a:solidFill>
                  <a:srgbClr val="1A458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图片素材页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45C28-DAA9-4C9B-B368-1916DD2B0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602" y="2683580"/>
            <a:ext cx="2254336" cy="1948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28C42-335C-4547-9CA6-539FF2624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223" y="2024809"/>
            <a:ext cx="8200605" cy="507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E9567-1E5A-4D4D-833C-3454F1CFF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1192"/>
            <a:ext cx="8521831" cy="1030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F2490-C52C-4140-AC8B-CA42E505C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194"/>
            <a:ext cx="8521831" cy="1030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ADF5B-9B33-4AD8-99C8-0D122A875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30" y="2459358"/>
            <a:ext cx="5426146" cy="1056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50213D-F6BB-4898-B79D-A25C8370A7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3" y="1517123"/>
            <a:ext cx="1346019" cy="1533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8756C-51A6-4205-A2A4-5BB58E9A0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9" y="1517124"/>
            <a:ext cx="1346019" cy="1533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B5886D-7D1A-4457-9232-2B9C862FB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31" y="305803"/>
            <a:ext cx="506085" cy="511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B45203-672A-4052-BABE-AB51A9AB9D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05" y="302158"/>
            <a:ext cx="509690" cy="515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90A2BD-5BD3-42C0-BCB4-B2D0ABB657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89" y="369971"/>
            <a:ext cx="5816851" cy="13213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1E635C-C599-456F-878E-B03E3A19F7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65" y="17101"/>
            <a:ext cx="1672614" cy="16726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91F371-DD59-4FAD-80FB-83E539C75A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90" y="4459861"/>
            <a:ext cx="2541132" cy="22442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ACAB0B-F365-4671-B935-BEAA3641C0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547" y="3102118"/>
            <a:ext cx="1682983" cy="8243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767DFB-A642-4643-BC92-D9DE2DDE33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68" y="859568"/>
            <a:ext cx="948895" cy="9558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068748-88D2-4433-A5AF-7B34799E68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048" y="581846"/>
            <a:ext cx="517904" cy="636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2E0ECC-40C1-4CD3-95EE-D21B7D8EEC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78" y="3340347"/>
            <a:ext cx="1798057" cy="168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6C601-21A2-4AD5-900C-72524F2B3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94" y="5662513"/>
            <a:ext cx="344765" cy="3486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7FF7FA-09D4-4626-A875-C79A9069DFC1}"/>
              </a:ext>
            </a:extLst>
          </p:cNvPr>
          <p:cNvSpPr txBox="1"/>
          <p:nvPr/>
        </p:nvSpPr>
        <p:spPr>
          <a:xfrm>
            <a:off x="1850559" y="5680661"/>
            <a:ext cx="7842738" cy="46546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zh-CN" altLang="en-US" sz="2000" dirty="0">
                <a:ln w="254" cap="flat" cmpd="sng">
                  <a:solidFill>
                    <a:sysClr val="windowText" lastClr="000000">
                      <a:alpha val="72000"/>
                    </a:sysClr>
                  </a:solidFill>
                </a:ln>
                <a:solidFill>
                  <a:schemeClr val="bg1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若发现幻灯片内容无法修改，请至“视图→幻灯片母版”修改。</a:t>
            </a:r>
            <a:endParaRPr lang="en-US" altLang="zh-CN" sz="2000" dirty="0">
              <a:ln w="254" cap="flat" cmpd="sng">
                <a:solidFill>
                  <a:sysClr val="windowText" lastClr="000000">
                    <a:alpha val="72000"/>
                  </a:sysClr>
                </a:solidFill>
              </a:ln>
              <a:solidFill>
                <a:schemeClr val="bg1"/>
              </a:solidFill>
              <a:latin typeface="汉仪旗黑 65S" panose="00020600040101010101" pitchFamily="18" charset="-122"/>
              <a:ea typeface="汉仪旗黑 65S" panose="00020600040101010101" pitchFamily="18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BB86ED-C863-4F44-A5E5-66F7CC6F46BA}"/>
              </a:ext>
            </a:extLst>
          </p:cNvPr>
          <p:cNvSpPr txBox="1"/>
          <p:nvPr/>
        </p:nvSpPr>
        <p:spPr>
          <a:xfrm>
            <a:off x="204749" y="5945932"/>
            <a:ext cx="9742816" cy="9070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模板用到的字体有：汉仪旗黑</a:t>
            </a:r>
            <a:r>
              <a:rPr lang="en-US" altLang="zh-CN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65S</a:t>
            </a:r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、华文中宋、</a:t>
            </a:r>
            <a:r>
              <a:rPr lang="en-US" altLang="zh-CN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Arial</a:t>
            </a:r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、</a:t>
            </a:r>
            <a:r>
              <a:rPr lang="en-US" altLang="zh-CN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Times New Roman</a:t>
            </a:r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、</a:t>
            </a:r>
            <a:r>
              <a:rPr lang="en-US" altLang="zh-CN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Georgia</a:t>
            </a:r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、</a:t>
            </a:r>
            <a:r>
              <a:rPr lang="en-US" altLang="zh-CN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Impact</a:t>
            </a:r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。缺失字体需自行安装。</a:t>
            </a:r>
            <a:endParaRPr lang="en-US" altLang="zh-CN" sz="1400" dirty="0">
              <a:ln w="254" cap="flat" cmpd="sng">
                <a:noFill/>
              </a:ln>
              <a:solidFill>
                <a:srgbClr val="1A458C"/>
              </a:solidFill>
              <a:latin typeface="汉仪旗黑 65S" panose="00020600040101010101" pitchFamily="18" charset="-122"/>
              <a:ea typeface="汉仪旗黑 65S" panose="00020600040101010101" pitchFamily="18" charset="-122"/>
            </a:endParaRPr>
          </a:p>
          <a:p>
            <a:pPr algn="l"/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汉仪旗黑可以替换为思源黑体、等线等，华文中宋可以替换为方正小标宋、思源宋体等，字形相似即可。</a:t>
            </a:r>
            <a:endParaRPr lang="en-US" altLang="zh-CN" sz="1400" dirty="0">
              <a:ln w="254" cap="flat" cmpd="sng">
                <a:noFill/>
              </a:ln>
              <a:solidFill>
                <a:srgbClr val="1A458C"/>
              </a:solidFill>
              <a:latin typeface="汉仪旗黑 65S" panose="00020600040101010101" pitchFamily="18" charset="-122"/>
              <a:ea typeface="汉仪旗黑 65S" panose="00020600040101010101" pitchFamily="18" charset="-122"/>
            </a:endParaRPr>
          </a:p>
          <a:p>
            <a:pPr algn="l"/>
            <a:r>
              <a:rPr lang="zh-CN" altLang="en-US" sz="1400" dirty="0">
                <a:ln w="254" cap="flat" cmpd="sng">
                  <a:noFill/>
                </a:ln>
                <a:solidFill>
                  <a:srgbClr val="1A458C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本模板请勿商用。</a:t>
            </a:r>
          </a:p>
        </p:txBody>
      </p:sp>
    </p:spTree>
    <p:extLst>
      <p:ext uri="{BB962C8B-B14F-4D97-AF65-F5344CB8AC3E}">
        <p14:creationId xmlns:p14="http://schemas.microsoft.com/office/powerpoint/2010/main" val="75276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4DDBA-25A4-43EF-9E85-BBC33242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F2EE09-DE7F-4BD8-BBB4-0D070F73C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676" y="2095499"/>
            <a:ext cx="5943599" cy="1414463"/>
          </a:xfrm>
        </p:spPr>
        <p:txBody>
          <a:bodyPr/>
          <a:lstStyle/>
          <a:p>
            <a:pPr algn="ctr"/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2F1111-447B-4526-B82D-93AEDA61C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695C7-4AC4-4138-97D6-D845DABD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0" y="1776985"/>
            <a:ext cx="1825053" cy="1825053"/>
          </a:xfrm>
          <a:prstGeom prst="rect">
            <a:avLst/>
          </a:prstGeom>
          <a:effectLst>
            <a:glow rad="254000">
              <a:schemeClr val="bg1">
                <a:alpha val="6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8888A-BAEC-4D9A-AB9D-BF41D0B3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01" y="4513728"/>
            <a:ext cx="2011798" cy="9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C59F99-DEAC-4778-A2A2-996A36AF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6" y="2988195"/>
            <a:ext cx="754685" cy="859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AB9DE-3D28-44BF-BC68-EA86CF8F6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6" y="2045220"/>
            <a:ext cx="754685" cy="859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128BB-239B-48A2-AE4F-3084060463E6}"/>
              </a:ext>
            </a:extLst>
          </p:cNvPr>
          <p:cNvSpPr txBox="1"/>
          <p:nvPr/>
        </p:nvSpPr>
        <p:spPr>
          <a:xfrm>
            <a:off x="1700607" y="2338386"/>
            <a:ext cx="421481" cy="5479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1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4CB20-01A4-46A0-A067-F47D95A60625}"/>
              </a:ext>
            </a:extLst>
          </p:cNvPr>
          <p:cNvSpPr txBox="1"/>
          <p:nvPr/>
        </p:nvSpPr>
        <p:spPr>
          <a:xfrm>
            <a:off x="1700607" y="3267075"/>
            <a:ext cx="421481" cy="5479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3D1197-892F-4055-A6F5-881509F3A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6" y="4874145"/>
            <a:ext cx="754685" cy="859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F5348-49F9-444A-9DA0-6EE0B8B3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06" y="3931170"/>
            <a:ext cx="754685" cy="859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EAC22A-EA38-4B40-8A98-3CBF00A200B3}"/>
              </a:ext>
            </a:extLst>
          </p:cNvPr>
          <p:cNvSpPr txBox="1"/>
          <p:nvPr/>
        </p:nvSpPr>
        <p:spPr>
          <a:xfrm>
            <a:off x="1700607" y="4224336"/>
            <a:ext cx="421481" cy="5479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3</a:t>
            </a:r>
            <a:endParaRPr lang="zh-CN" altLang="en-US" sz="2800" dirty="0"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FEEAA-43B4-42E0-B4A2-DEE6F6F92903}"/>
              </a:ext>
            </a:extLst>
          </p:cNvPr>
          <p:cNvSpPr txBox="1"/>
          <p:nvPr/>
        </p:nvSpPr>
        <p:spPr>
          <a:xfrm>
            <a:off x="1700607" y="5153025"/>
            <a:ext cx="421481" cy="5479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79E0-D66D-43E3-96FE-2F8B5C92DA10}"/>
              </a:ext>
            </a:extLst>
          </p:cNvPr>
          <p:cNvSpPr txBox="1"/>
          <p:nvPr/>
        </p:nvSpPr>
        <p:spPr>
          <a:xfrm>
            <a:off x="2386965" y="2338386"/>
            <a:ext cx="4594860" cy="5667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第一部分 </a:t>
            </a:r>
            <a:r>
              <a:rPr lang="en-US" altLang="zh-CN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Part 1</a:t>
            </a:r>
            <a:endParaRPr lang="zh-CN" altLang="en-US" sz="2400" dirty="0">
              <a:latin typeface="Arial" panose="020B0604020202020204" pitchFamily="34" charset="0"/>
              <a:ea typeface="汉仪旗黑 65S" panose="00020600040101010101" pitchFamily="18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1BB4-AD8C-4772-87A9-5F7D8AC5197A}"/>
              </a:ext>
            </a:extLst>
          </p:cNvPr>
          <p:cNvSpPr txBox="1"/>
          <p:nvPr/>
        </p:nvSpPr>
        <p:spPr>
          <a:xfrm>
            <a:off x="2386965" y="3281361"/>
            <a:ext cx="4594860" cy="5667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第二部分 </a:t>
            </a:r>
            <a:r>
              <a:rPr lang="en-US" altLang="zh-CN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Part 2</a:t>
            </a:r>
            <a:endParaRPr lang="zh-CN" altLang="en-US" sz="2400" dirty="0">
              <a:latin typeface="Arial" panose="020B0604020202020204" pitchFamily="34" charset="0"/>
              <a:ea typeface="汉仪旗黑 65S" panose="00020600040101010101" pitchFamily="18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B82B2-8B5D-47B2-B878-2343A60AD4E7}"/>
              </a:ext>
            </a:extLst>
          </p:cNvPr>
          <p:cNvSpPr txBox="1"/>
          <p:nvPr/>
        </p:nvSpPr>
        <p:spPr>
          <a:xfrm>
            <a:off x="2386965" y="4224336"/>
            <a:ext cx="4594860" cy="5667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第三部分 </a:t>
            </a:r>
            <a:r>
              <a:rPr lang="en-US" altLang="zh-CN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Part 3</a:t>
            </a:r>
            <a:endParaRPr lang="zh-CN" altLang="en-US" sz="2400" dirty="0">
              <a:latin typeface="Arial" panose="020B0604020202020204" pitchFamily="34" charset="0"/>
              <a:ea typeface="汉仪旗黑 65S" panose="00020600040101010101" pitchFamily="18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6E290A-14A8-4909-A24F-28201D0596A8}"/>
              </a:ext>
            </a:extLst>
          </p:cNvPr>
          <p:cNvSpPr txBox="1"/>
          <p:nvPr/>
        </p:nvSpPr>
        <p:spPr>
          <a:xfrm>
            <a:off x="2386965" y="5167311"/>
            <a:ext cx="4594860" cy="5667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zh-CN" altLang="en-US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第四部分 </a:t>
            </a:r>
            <a:r>
              <a:rPr lang="en-US" altLang="zh-CN" sz="2400" dirty="0">
                <a:latin typeface="Arial" panose="020B0604020202020204" pitchFamily="34" charset="0"/>
                <a:ea typeface="汉仪旗黑 65S" panose="00020600040101010101" pitchFamily="18" charset="-122"/>
              </a:rPr>
              <a:t>Part 4</a:t>
            </a:r>
            <a:endParaRPr lang="zh-CN" altLang="en-US" sz="2400" dirty="0">
              <a:latin typeface="Arial" panose="020B0604020202020204" pitchFamily="34" charset="0"/>
              <a:ea typeface="汉仪旗黑 65S" panose="00020600040101010101" pitchFamily="18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E82F1C-7695-4B0D-840A-415A801FD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8" r="32734"/>
          <a:stretch/>
        </p:blipFill>
        <p:spPr>
          <a:xfrm>
            <a:off x="7810501" y="1779609"/>
            <a:ext cx="3352800" cy="40708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5407599"/>
      </p:ext>
    </p:extLst>
  </p:cSld>
  <p:clrMapOvr>
    <a:masterClrMapping/>
  </p:clrMapOvr>
  <p:transition spd="slow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9E2BAB3-E56A-4A10-B226-F2F9DF7BA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94C2-9DAC-476C-8A6D-A74040D5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上边框">
            <a:extLst>
              <a:ext uri="{FF2B5EF4-FFF2-40B4-BE49-F238E27FC236}">
                <a16:creationId xmlns:a16="http://schemas.microsoft.com/office/drawing/2014/main" id="{553E4F80-579E-48B4-AA16-DCFF55A5F267}"/>
              </a:ext>
            </a:extLst>
          </p:cNvPr>
          <p:cNvSpPr/>
          <p:nvPr/>
        </p:nvSpPr>
        <p:spPr>
          <a:xfrm>
            <a:off x="-962025" y="-957943"/>
            <a:ext cx="14088090" cy="3653519"/>
          </a:xfrm>
          <a:prstGeom prst="rect">
            <a:avLst/>
          </a:prstGeom>
          <a:solidFill>
            <a:schemeClr val="bg1"/>
          </a:solidFill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下边框">
            <a:extLst>
              <a:ext uri="{FF2B5EF4-FFF2-40B4-BE49-F238E27FC236}">
                <a16:creationId xmlns:a16="http://schemas.microsoft.com/office/drawing/2014/main" id="{EDDFD59E-070F-40D3-B2CB-70C2C92E4F1A}"/>
              </a:ext>
            </a:extLst>
          </p:cNvPr>
          <p:cNvSpPr/>
          <p:nvPr/>
        </p:nvSpPr>
        <p:spPr>
          <a:xfrm>
            <a:off x="-962025" y="4162425"/>
            <a:ext cx="14088090" cy="3653519"/>
          </a:xfrm>
          <a:prstGeom prst="rect">
            <a:avLst/>
          </a:prstGeom>
          <a:solidFill>
            <a:schemeClr val="bg1"/>
          </a:solidFill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1295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ckground Picture">
            <a:extLst>
              <a:ext uri="{FF2B5EF4-FFF2-40B4-BE49-F238E27FC236}">
                <a16:creationId xmlns:a16="http://schemas.microsoft.com/office/drawing/2014/main" id="{540BDFE3-28DA-4749-BA94-74BBCF05B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Shiki 识" hidden="1">
            <a:extLst>
              <a:ext uri="{FF2B5EF4-FFF2-40B4-BE49-F238E27FC236}">
                <a16:creationId xmlns:a16="http://schemas.microsoft.com/office/drawing/2014/main" id="{FFE4201B-06F5-4278-B253-4FBF938FE5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CC4D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Shizuku 静久" hidden="1">
            <a:extLst>
              <a:ext uri="{FF2B5EF4-FFF2-40B4-BE49-F238E27FC236}">
                <a16:creationId xmlns:a16="http://schemas.microsoft.com/office/drawing/2014/main" id="{E2D75E75-C116-4D9E-8CC0-BA29357F4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5939B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Miki 美希" hidden="1">
            <a:extLst>
              <a:ext uri="{FF2B5EF4-FFF2-40B4-BE49-F238E27FC236}">
                <a16:creationId xmlns:a16="http://schemas.microsoft.com/office/drawing/2014/main" id="{88B8C1FF-2518-40B6-963A-B4237FED7F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B0A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Umi 羽未" hidden="1">
            <a:extLst>
              <a:ext uri="{FF2B5EF4-FFF2-40B4-BE49-F238E27FC236}">
                <a16:creationId xmlns:a16="http://schemas.microsoft.com/office/drawing/2014/main" id="{DD868AAB-D8DC-40A8-9FDA-107B576C41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7D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sumugi 紬" hidden="1">
            <a:extLst>
              <a:ext uri="{FF2B5EF4-FFF2-40B4-BE49-F238E27FC236}">
                <a16:creationId xmlns:a16="http://schemas.microsoft.com/office/drawing/2014/main" id="{99792579-151E-4A58-B669-5EF1FDE59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3B37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Kamome 鸥" hidden="1">
            <a:extLst>
              <a:ext uri="{FF2B5EF4-FFF2-40B4-BE49-F238E27FC236}">
                <a16:creationId xmlns:a16="http://schemas.microsoft.com/office/drawing/2014/main" id="{E8A23EEE-30FA-4D6C-AD04-9459652387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63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Ao 苍" hidden="1">
            <a:extLst>
              <a:ext uri="{FF2B5EF4-FFF2-40B4-BE49-F238E27FC236}">
                <a16:creationId xmlns:a16="http://schemas.microsoft.com/office/drawing/2014/main" id="{F6AF76C2-38DF-4661-9EEC-8EE518CCCC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81A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Shiroha 白羽">
            <a:extLst>
              <a:ext uri="{FF2B5EF4-FFF2-40B4-BE49-F238E27FC236}">
                <a16:creationId xmlns:a16="http://schemas.microsoft.com/office/drawing/2014/main" id="{4D8D3742-A658-4F43-8381-0B9D72526C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7AE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34A6713-9FC3-41CD-B08B-B694BEF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FD2AFA70-614A-4997-B2A8-CA7B59B3F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7" name="Straight Line">
            <a:extLst>
              <a:ext uri="{FF2B5EF4-FFF2-40B4-BE49-F238E27FC236}">
                <a16:creationId xmlns:a16="http://schemas.microsoft.com/office/drawing/2014/main" id="{CB9CEDB3-7D91-4CDC-B64E-AB9D2EE52352}"/>
              </a:ext>
            </a:extLst>
          </p:cNvPr>
          <p:cNvCxnSpPr/>
          <p:nvPr/>
        </p:nvCxnSpPr>
        <p:spPr>
          <a:xfrm>
            <a:off x="4343400" y="2952750"/>
            <a:ext cx="0" cy="15049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说明（别忘了删）">
            <a:extLst>
              <a:ext uri="{FF2B5EF4-FFF2-40B4-BE49-F238E27FC236}">
                <a16:creationId xmlns:a16="http://schemas.microsoft.com/office/drawing/2014/main" id="{351A3EFA-0362-455A-89DE-3ADFA8064FD1}"/>
              </a:ext>
            </a:extLst>
          </p:cNvPr>
          <p:cNvSpPr txBox="1"/>
          <p:nvPr/>
        </p:nvSpPr>
        <p:spPr>
          <a:xfrm>
            <a:off x="279400" y="4559300"/>
            <a:ext cx="4521200" cy="22590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>
              <a:spcBef>
                <a:spcPts val="6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说明</a:t>
            </a:r>
            <a:endParaRPr lang="en-US" altLang="zh-CN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177800" indent="-177800">
              <a:spcBef>
                <a:spcPts val="600"/>
              </a:spcBef>
              <a:buSzPct val="100000"/>
              <a:buBlip>
                <a:blip r:embed="rId4"/>
              </a:buBlip>
            </a:pPr>
            <a:r>
              <a:rPr lang="zh-CN" altLang="en-US" sz="1600" dirty="0">
                <a:solidFill>
                  <a:schemeClr val="bg1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“选择→选择窗格”中有一些其他的印象色可供替换。印象色取自设定集里的颜色，可以换成其他想要的颜色。</a:t>
            </a:r>
            <a:endParaRPr lang="en-US" altLang="zh-CN" sz="1600" dirty="0">
              <a:solidFill>
                <a:schemeClr val="bg1"/>
              </a:solidFill>
              <a:latin typeface="汉仪旗黑 65S" panose="00020600040101010101" pitchFamily="18" charset="-122"/>
              <a:ea typeface="汉仪旗黑 65S" panose="00020600040101010101" pitchFamily="18" charset="-122"/>
            </a:endParaRPr>
          </a:p>
          <a:p>
            <a:pPr marL="177800" indent="-177800" algn="l">
              <a:spcBef>
                <a:spcPts val="600"/>
              </a:spcBef>
              <a:buSzPct val="100000"/>
              <a:buBlip>
                <a:blip r:embed="rId4"/>
              </a:buBlip>
            </a:pPr>
            <a:r>
              <a:rPr lang="zh-CN" altLang="en-US" sz="1600" dirty="0">
                <a:solidFill>
                  <a:schemeClr val="bg1"/>
                </a:solidFill>
                <a:latin typeface="汉仪旗黑 65S" panose="00020600040101010101" pitchFamily="18" charset="-122"/>
                <a:ea typeface="汉仪旗黑 65S" panose="00020600040101010101" pitchFamily="18" charset="-122"/>
              </a:rPr>
              <a:t>背景图片请置于底层或设置为本页幻灯片背景，并降低饱和度，可以提高对比度。</a:t>
            </a:r>
            <a:endParaRPr lang="en-US" altLang="zh-CN" sz="1600" dirty="0">
              <a:solidFill>
                <a:schemeClr val="bg1"/>
              </a:solidFill>
              <a:latin typeface="汉仪旗黑 65S" panose="00020600040101010101" pitchFamily="18" charset="-122"/>
              <a:ea typeface="汉仪旗黑 65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82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B2481-11C5-4684-B8DC-C6F95186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B6B80-2FFE-4D19-A9C3-77131B32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18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D3644C-81B9-46BE-A3CC-6056683098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0EDBF6-64DF-450C-95B9-D7C50724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AD5D2B-2C59-4A01-92B0-4A3064354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D531DC-1877-48E5-A210-DD283025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1928173"/>
            <a:ext cx="3238500" cy="735660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C71235-DE3F-4586-9EAF-73DDCCCF0702}"/>
              </a:ext>
            </a:extLst>
          </p:cNvPr>
          <p:cNvSpPr txBox="1">
            <a:spLocks/>
          </p:cNvSpPr>
          <p:nvPr/>
        </p:nvSpPr>
        <p:spPr>
          <a:xfrm>
            <a:off x="7138988" y="2052638"/>
            <a:ext cx="2352675" cy="36671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 baseline="0">
                <a:solidFill>
                  <a:schemeClr val="tx1"/>
                </a:solidFill>
                <a:latin typeface="Arial" panose="020B0604020202020204" pitchFamily="34" charset="0"/>
                <a:ea typeface="汉仪旗黑 65S" panose="00020600040101010101" pitchFamily="18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None/>
              <a:defRPr sz="10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None/>
              <a:defRPr sz="9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6D96F0"/>
              </a:buClr>
              <a:buSzPct val="80000"/>
              <a:buFont typeface="Wingdings" panose="05000000000000000000" pitchFamily="2" charset="2"/>
              <a:buNone/>
              <a:defRPr sz="900" kern="1200" baseline="0">
                <a:solidFill>
                  <a:schemeClr val="tx1"/>
                </a:solidFill>
                <a:latin typeface="Georgia" panose="02040502050405020303" pitchFamily="18" charset="0"/>
                <a:ea typeface="汉仪旗黑 65S" panose="00020600040101010101" pitchFamily="18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图片说明 </a:t>
            </a:r>
            <a:r>
              <a:rPr lang="en-US" altLang="zh-CN" dirty="0"/>
              <a:t>About the</a:t>
            </a:r>
            <a:r>
              <a:rPr lang="zh-CN" altLang="en-US" dirty="0"/>
              <a:t> </a:t>
            </a:r>
            <a:r>
              <a:rPr lang="en-US" altLang="zh-CN" dirty="0"/>
              <a:t>Picture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756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0325D7-EFE4-464F-A035-88B6A212A8D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831D8-CDF5-4C64-B285-1CF51AF1E4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09197D-14F5-46CF-BC19-50B59FB9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9828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E67265-1813-4965-83BA-CFCEC63E656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55870-36EF-4E94-9534-740F094FE6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4B9C5-CC2A-4C0D-BFBE-63A58E07B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78D5E-B947-4BBC-820B-663052C29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36FDF-E292-482F-AFE1-056F7E31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087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AA2AEB-B924-4939-A902-A857A577011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57AB10-4C6C-41E4-A756-E71D8E0934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E812A-C330-4120-B1EB-13D1B659BAA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en-US" altLang="zh-CN" dirty="0"/>
          </a:p>
          <a:p>
            <a:pPr lvl="1"/>
            <a:r>
              <a:rPr lang="zh-CN" altLang="en-US" dirty="0"/>
              <a:t>在“图片格式”中可替换图片。</a:t>
            </a:r>
            <a:endParaRPr lang="en-US" altLang="zh-CN" dirty="0"/>
          </a:p>
          <a:p>
            <a:pPr lvl="1"/>
            <a:r>
              <a:rPr lang="zh-CN" altLang="en-US" dirty="0"/>
              <a:t>“裁剪”功能可以调整图片大小位置。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89D611-E686-42EF-80C4-3025A81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AA6C5C7-AA20-418D-886A-1759F656FB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1" t="10457" r="6065" b="10459"/>
          <a:stretch/>
        </p:blipFill>
        <p:spPr>
          <a:xfrm>
            <a:off x="4941093" y="1653941"/>
            <a:ext cx="2176463" cy="1671637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D5E4AFF-B174-4AD8-BCA2-4C54FF2F61E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 r="13381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C28893B-6ED7-44C4-AFBD-31D5394C8E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1" r="133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85906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ctr">
        <a:norm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219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汉仪旗黑 65S</vt:lpstr>
      <vt:lpstr>华文中宋</vt:lpstr>
      <vt:lpstr>Arial</vt:lpstr>
      <vt:lpstr>Georgia</vt:lpstr>
      <vt:lpstr>Impact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サマポケ PowerPoint</dc:title>
  <dc:creator>鳴瀬  しろは</dc:creator>
  <cp:keywords>サマポケ</cp:keywords>
  <cp:lastModifiedBy>pc</cp:lastModifiedBy>
  <cp:revision>61</cp:revision>
  <dcterms:created xsi:type="dcterms:W3CDTF">2025-04-08T15:16:16Z</dcterms:created>
  <dcterms:modified xsi:type="dcterms:W3CDTF">2025-04-10T10:50:58Z</dcterms:modified>
</cp:coreProperties>
</file>